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8"/>
  </p:notesMasterIdLst>
  <p:handoutMasterIdLst>
    <p:handoutMasterId r:id="rId9"/>
  </p:handoutMasterIdLst>
  <p:sldIdLst>
    <p:sldId id="256" r:id="rId2"/>
    <p:sldId id="298" r:id="rId3"/>
    <p:sldId id="299" r:id="rId4"/>
    <p:sldId id="308" r:id="rId5"/>
    <p:sldId id="302" r:id="rId6"/>
    <p:sldId id="310" r:id="rId7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738E0C15-12C4-45B1-AC1D-D0E07816EEFA}" type="datetime1">
              <a:rPr lang="en-US"/>
              <a:pPr>
                <a:defRPr/>
              </a:pPr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58283E1-A602-404D-910A-3EECA1CAA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648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A977B-E89B-4509-B93D-5982CD79611E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68636-D0D3-4AC6-83F9-6BF3246D3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9E94A3F-34FD-40E1-8806-86656770B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54B761-6B70-4D3A-8165-A3825E5EC97E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7411" name="Rectangle 1026">
            <a:extLst>
              <a:ext uri="{FF2B5EF4-FFF2-40B4-BE49-F238E27FC236}">
                <a16:creationId xmlns:a16="http://schemas.microsoft.com/office/drawing/2014/main" id="{B3474D11-745D-48F1-A26F-BF5FDFA1A6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1027">
            <a:extLst>
              <a:ext uri="{FF2B5EF4-FFF2-40B4-BE49-F238E27FC236}">
                <a16:creationId xmlns:a16="http://schemas.microsoft.com/office/drawing/2014/main" id="{B7E058DE-CAB6-473A-8BD8-CE69FE516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B103632-C1D2-4DB7-9C7F-7CE4999F4E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49D3A5-A420-40DD-98EC-D367824E5431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C3ADFC4-550A-49E5-B445-3FBC57FCC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651E243-CF63-41C2-A141-38BC21EB8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B103632-C1D2-4DB7-9C7F-7CE4999F4E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49D3A5-A420-40DD-98EC-D367824E5431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C3ADFC4-550A-49E5-B445-3FBC57FCC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651E243-CF63-41C2-A141-38BC21EB8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8544673-E6D8-4AC9-BB8E-155FF75F60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89B9E6-90FF-48AE-B1B2-593B660A86C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16134AC-86FF-4C4D-9679-64D02287E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F7DE777-ED78-4187-A6DF-323759309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654DA4C-00F1-4713-8B3E-2D6842410D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237" indent="-29355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4211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3894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3579" indent="-2348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3262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946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22631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92314" indent="-2348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1BBA7B-CF67-4731-9EAA-83056DEF02E8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5F08076-8052-42D0-92A8-E8AC7FB776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586CF16-BBB4-4C33-99ED-967879673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  <a:solidFill>
            <a:schemeClr val="accent2">
              <a:lumMod val="75000"/>
            </a:schemeClr>
          </a:solidFill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6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CA6AC69-3AD0-44EA-9FA0-81C01611F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53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AFA84-B098-4A66-8848-1AE3AAA40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69270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79DA8-AB1C-4A67-AA03-6DEC041AD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44694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924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03D2F-91BD-42BA-AFA1-8DC994D1E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3844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EE51E-1D2A-45F4-835F-37E49A32C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67868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4BBDA-3080-434B-B316-48D9C3C71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43780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ABE12-6F11-4514-A33E-D9C697A3D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3221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E1AAB-1655-42AB-9454-29DCB3EC7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84277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99DC-B477-4E41-841F-31C50981B0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94934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66AB-F01A-4C98-8FCA-2027A1F9F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03796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85827-2266-4B1C-83AA-0E1920D5A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93611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60F4754D-0CFB-4098-A17C-0C7B2F105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57800" y="3505200"/>
            <a:ext cx="3657600" cy="1822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California State University, Northridge – BUS 302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sz="12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b="1" dirty="0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660400" y="1066800"/>
            <a:ext cx="82296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Chameleon Network</a:t>
            </a:r>
            <a:r>
              <a:rPr lang="en-US" altLang="en-US" sz="3200" dirty="0"/>
              <a:t> </a:t>
            </a:r>
            <a:br>
              <a:rPr lang="en-US" altLang="en-US" sz="3200" dirty="0"/>
            </a:br>
            <a:r>
              <a:rPr lang="en-US" altLang="en-US" sz="3200" b="0" dirty="0"/>
              <a:t>Coaching Slides</a:t>
            </a:r>
          </a:p>
        </p:txBody>
      </p:sp>
      <p:pic>
        <p:nvPicPr>
          <p:cNvPr id="2" name="Picture 2" descr="10 Movies to Watch During Quarantine – Drury Mirr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0" b="38595"/>
          <a:stretch/>
        </p:blipFill>
        <p:spPr bwMode="auto">
          <a:xfrm>
            <a:off x="838200" y="3657600"/>
            <a:ext cx="2898986" cy="137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Common Chameleon: The Only Chameleon Found in Europe - Owlcation -  Educa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8" r="15489" b="21924"/>
          <a:stretch/>
        </p:blipFill>
        <p:spPr bwMode="auto">
          <a:xfrm>
            <a:off x="7391400" y="391789"/>
            <a:ext cx="138988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2D4296-D92C-4821-9EB2-E76F9ECDD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1278D94-10C4-427A-93B1-85E856AF3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685800"/>
            <a:ext cx="8001000" cy="4953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dirty="0"/>
              <a:t>Did Chameleon Network Breach the Contract?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Argue both sides</a:t>
            </a:r>
          </a:p>
          <a:p>
            <a:pPr eaLnBrk="1" hangingPunct="1"/>
            <a:r>
              <a:rPr lang="en-US" altLang="en-US" dirty="0"/>
              <a:t>Cite supporting authority</a:t>
            </a:r>
          </a:p>
          <a:p>
            <a:pPr eaLnBrk="1" hangingPunct="1"/>
            <a:r>
              <a:rPr lang="en-US" altLang="en-US" dirty="0"/>
              <a:t>Standard: What were the parties’ reasonable expectations?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C91F74-980A-4E48-AEE8-959B20FF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5" name="Picture 2" descr="Browse Articles About Law &amp;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82355"/>
            <a:ext cx="1981201" cy="10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04596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F8292D9-C2F8-47C3-B344-716AADE87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685800"/>
            <a:ext cx="8001000" cy="556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4400" dirty="0"/>
              <a:t>  </a:t>
            </a:r>
            <a:r>
              <a:rPr lang="en-US" altLang="en-US" sz="4000" dirty="0"/>
              <a:t>Courts Seek to Preserve,                 Not Invalidate Agreements</a:t>
            </a:r>
            <a:r>
              <a:rPr lang="en-US" altLang="en-US" sz="44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Don’t sidestep the issues by saying there’s no agreement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Promote fairness where it appears there was agreement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Discuss policy that agreements generally must be enforceable in order to promote commerce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C4C78A-0618-4744-8B5F-49B13E2A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4" name="Picture 2" descr="Browse Articles About Law &amp;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82355"/>
            <a:ext cx="1981201" cy="10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29833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F8292D9-C2F8-47C3-B344-716AADE87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8153400" cy="5562600"/>
          </a:xfrm>
        </p:spPr>
        <p:txBody>
          <a:bodyPr/>
          <a:lstStyle/>
          <a:p>
            <a:pPr marL="342900" lvl="4" indent="-342900" algn="ctr" eaLnBrk="1" hangingPunct="1">
              <a:lnSpc>
                <a:spcPct val="90000"/>
              </a:lnSpc>
              <a:buSzPct val="75000"/>
              <a:buNone/>
            </a:pPr>
            <a:r>
              <a:rPr lang="en-US" altLang="en-US" sz="4400" dirty="0"/>
              <a:t>  </a:t>
            </a:r>
            <a:r>
              <a:rPr lang="en-US" altLang="en-US" sz="4000" dirty="0"/>
              <a:t>What Did the Parties Intend at the Time They Entered the Contract?</a:t>
            </a:r>
            <a:endParaRPr lang="en-US" altLang="en-US" sz="10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342900" lvl="4" indent="-342900" eaLnBrk="1" hangingPunct="1">
              <a:lnSpc>
                <a:spcPct val="90000"/>
              </a:lnSpc>
              <a:buSzPct val="75000"/>
            </a:pPr>
            <a:r>
              <a:rPr lang="en-US" altLang="en-US" sz="2800" dirty="0"/>
              <a:t>Spotlight’s argument: They were granted the right to exclusively show the films without any geographical limitation.</a:t>
            </a:r>
          </a:p>
          <a:p>
            <a:pPr marL="342900" lvl="4" indent="-342900" eaLnBrk="1" hangingPunct="1">
              <a:lnSpc>
                <a:spcPct val="90000"/>
              </a:lnSpc>
              <a:buSzPct val="75000"/>
            </a:pPr>
            <a:r>
              <a:rPr lang="en-US" altLang="en-US" sz="2800" dirty="0"/>
              <a:t>Chameleon Network’s argument: A geographical limitation is implied; presumably Spotlight’s exclusivity is extended only to their market, i.e. the U.S.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C4C78A-0618-4744-8B5F-49B13E2A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4" name="Picture 2" descr="Browse Articles About Law &amp;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82355"/>
            <a:ext cx="1981201" cy="10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22212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B8B378A-472C-4161-8A1B-ABF94517F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dirty="0"/>
              <a:t>Budgeted Revenues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0D45C0B-C0C3-4279-B745-D547E7A08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Sources of revenue in case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Contract fees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Exhibition fees </a:t>
            </a: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Exhibition fees = Revenue per showing </a:t>
            </a:r>
            <a:r>
              <a:rPr lang="en-US" altLang="en-US" b="1" dirty="0">
                <a:cs typeface="Times New Roman" panose="02020603050405020304" pitchFamily="18" charset="0"/>
              </a:rPr>
              <a:t>×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number of showings</a:t>
            </a:r>
            <a:endParaRPr lang="en-US" altLang="en-US" sz="1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Budgeted showings should include the expected minimum of Ultimate Adventures and the minimum for UA II-V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E18C75-46A6-4D19-B425-62276E48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pic>
        <p:nvPicPr>
          <p:cNvPr id="3074" name="Picture 2" descr="Accounting Terms Every Business Owner Should Kn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23092"/>
            <a:ext cx="1808398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34487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1FADCD49-E99E-47E2-B7CE-1E849C699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693025" cy="3724275"/>
          </a:xfrm>
        </p:spPr>
        <p:txBody>
          <a:bodyPr/>
          <a:lstStyle/>
          <a:p>
            <a:pPr eaLnBrk="1" hangingPunct="1"/>
            <a:r>
              <a:rPr lang="en-US" altLang="en-US" dirty="0"/>
              <a:t>The case “library” is the review material at the end of some cases including this one.</a:t>
            </a:r>
          </a:p>
          <a:p>
            <a:pPr eaLnBrk="1" hangingPunct="1">
              <a:buFontTx/>
              <a:buNone/>
            </a:pPr>
            <a:endParaRPr lang="en-US" altLang="en-US" sz="1000" dirty="0"/>
          </a:p>
          <a:p>
            <a:pPr eaLnBrk="1" hangingPunct="1"/>
            <a:r>
              <a:rPr lang="en-US" altLang="en-US" dirty="0"/>
              <a:t>Be sure to read this material, both in accounting and business law, before answering the questions and writing up the case.</a:t>
            </a: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567771DB-C868-4017-A987-623A67AF1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620000" cy="1600200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The Case Library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7C8785-4970-4B4C-A003-B26803A4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DF82-D8CB-46A4-B6C7-F3B9766F58D3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pic>
        <p:nvPicPr>
          <p:cNvPr id="8194" name="Picture 2" descr="Introducing the SAS academic case library - Hidden Insigh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86400"/>
            <a:ext cx="1941583" cy="108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6143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231</Words>
  <Application>Microsoft Office PowerPoint</Application>
  <PresentationFormat>On-screen Show (4:3)</PresentationFormat>
  <Paragraphs>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Times New Roman</vt:lpstr>
      <vt:lpstr>Wingdings</vt:lpstr>
      <vt:lpstr>Capsules</vt:lpstr>
      <vt:lpstr>Chameleon Network  Coaching Slides</vt:lpstr>
      <vt:lpstr>  </vt:lpstr>
      <vt:lpstr>PowerPoint Presentation</vt:lpstr>
      <vt:lpstr>PowerPoint Presentation</vt:lpstr>
      <vt:lpstr>Budgeted Revenues</vt:lpstr>
      <vt:lpstr>The Case Library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Chameleon Network  Coaching Slides</dc:title>
  <dc:creator>Paik , Seung-Kuk</dc:creator>
  <cp:lastModifiedBy>Paik , Seung-Kuk</cp:lastModifiedBy>
  <cp:revision>2</cp:revision>
  <cp:lastPrinted>2020-01-19T06:25:15Z</cp:lastPrinted>
  <dcterms:created xsi:type="dcterms:W3CDTF">2010-03-01T23:57:19Z</dcterms:created>
  <dcterms:modified xsi:type="dcterms:W3CDTF">2021-02-22T16:19:01Z</dcterms:modified>
</cp:coreProperties>
</file>